
<file path=[Content_Types].xml><?xml version="1.0" encoding="utf-8"?>
<Types xmlns="http://schemas.openxmlformats.org/package/2006/content-types"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17" r:id="rId1"/>
  </p:sldMasterIdLst>
  <p:sldIdLst>
    <p:sldId id="256" r:id="rId2"/>
    <p:sldId id="257" r:id="rId3"/>
    <p:sldId id="269" r:id="rId4"/>
    <p:sldId id="268" r:id="rId5"/>
    <p:sldId id="26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7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-16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0A2851CA-3AE2-5C43-A2BE-D4F5FC7BDF36}" type="datetimeFigureOut">
              <a:rPr lang="en-US" smtClean="0"/>
              <a:pPr/>
              <a:t>2/5/12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AFC56213-B4C4-4C5C-8EAE-01416D175C4F}" type="slidenum">
              <a:rPr/>
              <a:pPr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51CA-3AE2-5C43-A2BE-D4F5FC7BDF36}" type="datetimeFigureOut">
              <a:rPr lang="en-US" smtClean="0"/>
              <a:pPr/>
              <a:t>2/5/12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D456-519B-4947-B1C1-4B359FEF6E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51CA-3AE2-5C43-A2BE-D4F5FC7BDF36}" type="datetimeFigureOut">
              <a:rPr lang="en-US" smtClean="0"/>
              <a:pPr/>
              <a:t>2/5/12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D456-519B-4947-B1C1-4B359FEF6E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51CA-3AE2-5C43-A2BE-D4F5FC7BDF36}" type="datetimeFigureOut">
              <a:rPr lang="en-US" smtClean="0"/>
              <a:pPr/>
              <a:t>2/5/12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D456-519B-4947-B1C1-4B359FEF6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51CA-3AE2-5C43-A2BE-D4F5FC7BDF36}" type="datetimeFigureOut">
              <a:rPr lang="en-US" smtClean="0"/>
              <a:pPr/>
              <a:t>2/5/12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D456-519B-4947-B1C1-4B359FEF6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51CA-3AE2-5C43-A2BE-D4F5FC7BDF36}" type="datetimeFigureOut">
              <a:rPr lang="en-US" smtClean="0"/>
              <a:pPr/>
              <a:t>2/5/12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D456-519B-4947-B1C1-4B359FEF6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51CA-3AE2-5C43-A2BE-D4F5FC7BDF36}" type="datetimeFigureOut">
              <a:rPr lang="en-US" smtClean="0"/>
              <a:pPr/>
              <a:t>2/5/12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D456-519B-4947-B1C1-4B359FEF6E8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51CA-3AE2-5C43-A2BE-D4F5FC7BDF36}" type="datetimeFigureOut">
              <a:rPr lang="en-US" smtClean="0"/>
              <a:pPr/>
              <a:t>2/5/12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D456-519B-4947-B1C1-4B359FEF6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51CA-3AE2-5C43-A2BE-D4F5FC7BDF36}" type="datetimeFigureOut">
              <a:rPr lang="en-US" smtClean="0"/>
              <a:pPr/>
              <a:t>2/5/12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D456-519B-4947-B1C1-4B359FEF6E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51CA-3AE2-5C43-A2BE-D4F5FC7BDF36}" type="datetimeFigureOut">
              <a:rPr lang="en-US" smtClean="0"/>
              <a:pPr/>
              <a:t>2/5/12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D456-519B-4947-B1C1-4B359FEF6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51CA-3AE2-5C43-A2BE-D4F5FC7BDF36}" type="datetimeFigureOut">
              <a:rPr lang="en-US" smtClean="0"/>
              <a:pPr/>
              <a:t>2/5/12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D456-519B-4947-B1C1-4B359FEF6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51CA-3AE2-5C43-A2BE-D4F5FC7BDF36}" type="datetimeFigureOut">
              <a:rPr lang="en-US" smtClean="0"/>
              <a:pPr/>
              <a:t>2/5/12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D456-519B-4947-B1C1-4B359FEF6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51CA-3AE2-5C43-A2BE-D4F5FC7BDF36}" type="datetimeFigureOut">
              <a:rPr lang="en-US" smtClean="0"/>
              <a:pPr/>
              <a:t>2/5/12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D456-519B-4947-B1C1-4B359FEF6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0A2851CA-3AE2-5C43-A2BE-D4F5FC7BDF36}" type="datetimeFigureOut">
              <a:rPr lang="en-US" smtClean="0"/>
              <a:pPr/>
              <a:t>2/5/12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4858D456-519B-4947-B1C1-4B359FEF6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51CA-3AE2-5C43-A2BE-D4F5FC7BDF36}" type="datetimeFigureOut">
              <a:rPr lang="en-US" smtClean="0"/>
              <a:pPr/>
              <a:t>2/5/12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D456-519B-4947-B1C1-4B359FEF6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51CA-3AE2-5C43-A2BE-D4F5FC7BDF36}" type="datetimeFigureOut">
              <a:rPr lang="en-US" smtClean="0"/>
              <a:pPr/>
              <a:t>2/5/12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D456-519B-4947-B1C1-4B359FEF6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51CA-3AE2-5C43-A2BE-D4F5FC7BDF36}" type="datetimeFigureOut">
              <a:rPr lang="en-US" smtClean="0"/>
              <a:pPr/>
              <a:t>2/5/12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D456-519B-4947-B1C1-4B359FEF6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51CA-3AE2-5C43-A2BE-D4F5FC7BDF36}" type="datetimeFigureOut">
              <a:rPr lang="en-US" smtClean="0"/>
              <a:pPr/>
              <a:t>2/5/12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D456-519B-4947-B1C1-4B359FEF6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51CA-3AE2-5C43-A2BE-D4F5FC7BDF36}" type="datetimeFigureOut">
              <a:rPr lang="en-US" smtClean="0"/>
              <a:pPr/>
              <a:t>2/5/12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D456-519B-4947-B1C1-4B359FEF6E8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51CA-3AE2-5C43-A2BE-D4F5FC7BDF36}" type="datetimeFigureOut">
              <a:rPr lang="en-US" smtClean="0"/>
              <a:pPr/>
              <a:t>2/5/12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D456-519B-4947-B1C1-4B359FEF6E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0A2851CA-3AE2-5C43-A2BE-D4F5FC7BDF36}" type="datetimeFigureOut">
              <a:rPr lang="en-US" smtClean="0"/>
              <a:pPr/>
              <a:t>2/5/12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4858D456-519B-4947-B1C1-4B359FEF6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9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942" y="3004574"/>
            <a:ext cx="6744395" cy="1914144"/>
          </a:xfrm>
        </p:spPr>
        <p:txBody>
          <a:bodyPr/>
          <a:lstStyle/>
          <a:p>
            <a:r>
              <a:rPr lang="en-US" b="1" dirty="0" smtClean="0">
                <a:latin typeface="Handwriting - Dakota"/>
                <a:cs typeface="Handwriting - Dakota"/>
              </a:rPr>
              <a:t>The Valley of the Kings</a:t>
            </a:r>
            <a:endParaRPr lang="en-US" b="1" dirty="0">
              <a:latin typeface="Handwriting - Dakota"/>
              <a:cs typeface="Handwriting - Dakot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- a drama of discovery and betrayal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mb Pic 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78" y="2045143"/>
            <a:ext cx="8360631" cy="2856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mb Pic 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24" y="1170154"/>
            <a:ext cx="8472304" cy="4983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mb Pic 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024" y="320222"/>
            <a:ext cx="4973812" cy="6275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mb Pic 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908050"/>
            <a:ext cx="5080000" cy="504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mb Pic 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29" y="1914656"/>
            <a:ext cx="8360896" cy="2769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alley of the King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610" y="0"/>
            <a:ext cx="629285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trance to Tut's tom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847" y="1283855"/>
            <a:ext cx="6131160" cy="4521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ter opening the to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706" y="427189"/>
            <a:ext cx="4300654" cy="6081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tail-from-the-golden-shrine-tutankhamun-s-treas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09" y="285272"/>
            <a:ext cx="2283624" cy="1771777"/>
          </a:xfrm>
          <a:prstGeom prst="rect">
            <a:avLst/>
          </a:prstGeom>
        </p:spPr>
      </p:pic>
      <p:pic>
        <p:nvPicPr>
          <p:cNvPr id="4" name="Picture 3" descr="tut sarc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178" y="285272"/>
            <a:ext cx="2283623" cy="1714432"/>
          </a:xfrm>
          <a:prstGeom prst="rect">
            <a:avLst/>
          </a:prstGeom>
        </p:spPr>
      </p:pic>
      <p:pic>
        <p:nvPicPr>
          <p:cNvPr id="5" name="Picture 4" descr="Tut sarc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178" y="1999704"/>
            <a:ext cx="2283623" cy="1714431"/>
          </a:xfrm>
          <a:prstGeom prst="rect">
            <a:avLst/>
          </a:prstGeom>
        </p:spPr>
      </p:pic>
      <p:pic>
        <p:nvPicPr>
          <p:cNvPr id="6" name="Picture 5" descr="Tut shrin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435" y="3714135"/>
            <a:ext cx="2276501" cy="2694833"/>
          </a:xfrm>
          <a:prstGeom prst="rect">
            <a:avLst/>
          </a:prstGeom>
        </p:spPr>
      </p:pic>
      <p:pic>
        <p:nvPicPr>
          <p:cNvPr id="7" name="Picture 6" descr="Tut thron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6733" y="3714135"/>
            <a:ext cx="2127185" cy="2694833"/>
          </a:xfrm>
          <a:prstGeom prst="rect">
            <a:avLst/>
          </a:prstGeom>
        </p:spPr>
      </p:pic>
      <p:pic>
        <p:nvPicPr>
          <p:cNvPr id="8" name="Picture 7" descr="Tut16b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435" y="1966708"/>
            <a:ext cx="2283624" cy="1747427"/>
          </a:xfrm>
          <a:prstGeom prst="rect">
            <a:avLst/>
          </a:prstGeom>
        </p:spPr>
      </p:pic>
      <p:pic>
        <p:nvPicPr>
          <p:cNvPr id="9" name="Picture 8" descr="Tut sarcophagus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3918" y="3714135"/>
            <a:ext cx="3581883" cy="2694833"/>
          </a:xfrm>
          <a:prstGeom prst="rect">
            <a:avLst/>
          </a:prstGeom>
        </p:spPr>
      </p:pic>
      <p:pic>
        <p:nvPicPr>
          <p:cNvPr id="10" name="Picture 9" descr="Tut death mask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1751" y="285272"/>
            <a:ext cx="4201535" cy="6123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mb Pic 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11" y="1074234"/>
            <a:ext cx="8739344" cy="4548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mb Pic 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21" y="976990"/>
            <a:ext cx="8025437" cy="5339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mb Pic 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23" y="442097"/>
            <a:ext cx="7879544" cy="6059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mb Pic 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90" y="443892"/>
            <a:ext cx="7419082" cy="5913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ramatic Context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Dramatic Context.thmx</Template>
  <TotalTime>189</TotalTime>
  <Words>12</Words>
  <Application>Microsoft Macintosh PowerPoint</Application>
  <PresentationFormat>On-screen Show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Dramatic Context</vt:lpstr>
      <vt:lpstr>The Valley of the Kings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Pamela Bowell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Valley of the Kings</dc:title>
  <dc:creator>Pamela Bowell</dc:creator>
  <cp:lastModifiedBy>Pamela Bowell</cp:lastModifiedBy>
  <cp:revision>4</cp:revision>
  <dcterms:created xsi:type="dcterms:W3CDTF">2012-02-05T23:17:36Z</dcterms:created>
  <dcterms:modified xsi:type="dcterms:W3CDTF">2012-02-05T23:19:26Z</dcterms:modified>
</cp:coreProperties>
</file>